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0" r:id="rId8"/>
    <p:sldId id="263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6F51-39CC-4640-ACF5-569FF15BC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4794" y="1431282"/>
            <a:ext cx="784336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4F320-88AA-405A-A69A-F673FC6512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4794" y="3971706"/>
            <a:ext cx="7843365" cy="1385211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CFBE-6FFD-490A-95F9-C95C9AA6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4794" y="6470602"/>
            <a:ext cx="2269131" cy="25087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6E2C23B-B660-43C3-AD2C-57767EAFEA5F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74FBABA-1612-4463-A651-8841F7C6888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244794" y="1779939"/>
            <a:ext cx="10346331" cy="36793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One Strong Voice! One Strong Federation!</a:t>
            </a:r>
          </a:p>
        </p:txBody>
      </p:sp>
    </p:spTree>
    <p:extLst>
      <p:ext uri="{BB962C8B-B14F-4D97-AF65-F5344CB8AC3E}">
        <p14:creationId xmlns:p14="http://schemas.microsoft.com/office/powerpoint/2010/main" val="344588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B2F9-E3D1-482C-A23D-5B5165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8956"/>
            <a:ext cx="3932237" cy="1338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3BF0D-E140-4457-8B9B-ED33B4D56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76FAB-8400-47E1-83BB-5771A38D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0826"/>
            <a:ext cx="3932237" cy="3698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396F0-2F6D-4D50-9A97-F15EA1D9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4D7-CFC7-47E9-83A7-C52D3086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F5E3-3E18-40A0-B91A-8A3B101C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FEAE-B277-4117-BC66-E858CEC7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3269-E561-4F07-AAFC-F81353D8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0E94-D706-430D-812C-1B2B77AB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3FAA-5E3A-42FE-AF7C-14EAD975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0BE02F-CBD0-4E3D-A169-06936C8B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8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505D8E3-04D0-41D3-93A8-D50CC3D49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25" y="1672218"/>
            <a:ext cx="8047535" cy="88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D31449-698F-49EA-B9D7-59F95EC3CB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5525" y="6079713"/>
            <a:ext cx="10515600" cy="36793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One Strong Voice! One Strong Federation!</a:t>
            </a:r>
          </a:p>
        </p:txBody>
      </p:sp>
    </p:spTree>
    <p:extLst>
      <p:ext uri="{BB962C8B-B14F-4D97-AF65-F5344CB8AC3E}">
        <p14:creationId xmlns:p14="http://schemas.microsoft.com/office/powerpoint/2010/main" val="23620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D75C-EC39-489D-BA14-7B4B31FC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4B0D7-D09D-4290-8345-04F3DD0D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AF87D-EEEF-43F1-8E39-15499560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0729-FF41-42F2-8A66-BB6EC478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5098E-3DBF-4592-AB49-56FB2FB5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9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DE66-A58B-4F24-AE95-BA58D537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2E2D-405D-4D06-A3FA-ABA5049E0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F0312-3675-4C0A-A3E9-24894AB34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F9F59-D029-4E74-8622-EEB956E1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3A095-6916-4C55-8340-15206AAE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C53A6-8B18-4BD3-8CB9-AF64F2C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922A-AAC1-4016-AFC1-7EC7857A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91FC6-ECDB-4863-8136-4BDC7C1EC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67692-2C95-4FC9-BCE1-D41E2F51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14F1D-D99C-4D9A-9540-3FFABCA2E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190AB-3B99-475B-81CA-E461900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11CC2-7C10-4711-9112-F209E3D5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B3293-2F3E-427E-8871-EFE7EA4E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1D9C2F-4124-48B9-A31A-C7A840AC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4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C6EE-9023-40BA-BEAF-7B1C77DA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8F6FF-C1F1-44C9-A716-75D6B8BC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A464E-CEDF-45B3-BFB4-1BB65620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9C025-8AA2-46AF-BF42-71514CAD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7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775F4-456B-451D-AB57-863C10E1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635AB-E371-43DF-9ABB-10951CB8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97E2E-C8B7-438B-A8D5-2474EFA8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5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2DFF-E557-4030-965F-0DEDD5D2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2F61B-5948-41F1-9A62-32985516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A8168-50EB-4904-8300-EBFB3D3A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D0D09-59DE-4C75-ABF3-38631894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71AA65-80F7-4019-AD7A-5EB53BCC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8956"/>
            <a:ext cx="3932237" cy="1338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E35082-BAF2-400E-B66F-75087F5E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0826"/>
            <a:ext cx="3932237" cy="3698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9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0D1EC-6C2D-4069-8137-8A1233AF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AFF6-4134-478A-BAAF-E7FA818E3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05BA-AD1E-4BA1-8DD4-28CA9F4A4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C23B-B660-43C3-AD2C-57767EAFEA5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E553-D47A-4FEC-9614-EF30DEFDE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ABAA3-9B23-4FA0-8EEF-6E0CCE0F5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9517-618C-422F-BEBA-9BE9429D2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DB0F-256B-4157-97C3-9906129DB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AD HOC COMMITTEE</a:t>
            </a:r>
            <a:br>
              <a:rPr lang="en-GB" dirty="0"/>
            </a:br>
            <a:r>
              <a:rPr lang="en-GB" dirty="0"/>
              <a:t>ON STRATEGIC DEVELOPMENT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456525-72AD-432A-B6A6-E792F234E218}"/>
              </a:ext>
            </a:extLst>
          </p:cNvPr>
          <p:cNvSpPr txBox="1">
            <a:spLocks/>
          </p:cNvSpPr>
          <p:nvPr/>
        </p:nvSpPr>
        <p:spPr>
          <a:xfrm>
            <a:off x="1244794" y="5509742"/>
            <a:ext cx="7843365" cy="31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latin typeface="+mn-lt"/>
                <a:cs typeface="Calibri bold" panose="020F0702030404030204" pitchFamily="34" charset="0"/>
              </a:rPr>
              <a:t>Imed Zabaar (IAEA)</a:t>
            </a:r>
            <a:endParaRPr lang="en-GB" sz="1600" b="1" i="0" dirty="0">
              <a:latin typeface="+mn-lt"/>
              <a:cs typeface="Calibri bold" panose="020F07020304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4E3C68-5EF3-4E3E-A262-44C601A0200F}"/>
              </a:ext>
            </a:extLst>
          </p:cNvPr>
          <p:cNvSpPr txBox="1">
            <a:spLocks/>
          </p:cNvSpPr>
          <p:nvPr/>
        </p:nvSpPr>
        <p:spPr>
          <a:xfrm>
            <a:off x="1244794" y="5865730"/>
            <a:ext cx="7843365" cy="49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latin typeface="+mn-lt"/>
                <a:cs typeface="Calibri bold" panose="020F0702030404030204" pitchFamily="34" charset="0"/>
              </a:rPr>
              <a:t>Chair</a:t>
            </a:r>
            <a:endParaRPr lang="en-GB" sz="1400" b="0" i="0" dirty="0">
              <a:latin typeface="+mn-lt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BC53CC-E158-4977-AE35-B691663F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73861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000000"/>
                </a:solidFill>
              </a:rPr>
              <a:t>AD HOC COMMITTEE</a:t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>
                <a:solidFill>
                  <a:srgbClr val="000000"/>
                </a:solidFill>
              </a:rPr>
              <a:t>ON STRATEGIC DEVELOPMENT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94407146-264E-4F43-BDB1-4CF7C7F07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r="14906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A9EE5-2B01-42F7-9CF3-F3E47CC2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1" y="2421682"/>
            <a:ext cx="6168570" cy="41097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Report on the implementation of FICSA structural changes</a:t>
            </a: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a) Secretariat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b) Financial matters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c) Training</a:t>
            </a: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Recommendation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As the unprecedented circumstances resulting from the COVID-19 pandemic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made proposing any changes to FICSA’s budget structure premature, SD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recommended that the FICSA ExCom should monitor budget performance in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2021 and provide an analysis and recommendations for consideration by the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heads of delegations before the 75th FICSA Council.</a:t>
            </a:r>
            <a:br>
              <a:rPr lang="en-US" sz="1100" dirty="0">
                <a:solidFill>
                  <a:srgbClr val="000000"/>
                </a:solidFill>
              </a:rPr>
            </a:br>
            <a:endParaRPr lang="en-US" sz="1100" dirty="0">
              <a:solidFill>
                <a:srgbClr val="000000"/>
              </a:solidFill>
            </a:endParaRPr>
          </a:p>
          <a:p>
            <a:pPr marL="0"/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7A173-0279-4BD4-9C98-38D7E00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/>
                </a:solidFill>
              </a:rPr>
              <a:t>FICSA knowledge inventory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BDEF7-D51D-4755-A199-F185DDB9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140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Recommendation:</a:t>
            </a:r>
          </a:p>
          <a:p>
            <a:pPr marL="0" indent="0">
              <a:buNone/>
            </a:pPr>
            <a:r>
              <a:rPr lang="en-US" sz="2200" b="1" dirty="0"/>
              <a:t>SD recommended that the FICSA ExCom should survey the membership and use the result to establish a knowledge inventory, updating the database at least every two years.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DF301C4-95F6-46CF-89B2-1B45A706E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09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21A9F-B191-4221-BFA1-8E3609EE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addition to longstanding collaboration with the Coordinating Committee of International Staff Unions and Associations of the United Nations System (CCISUA), FICSA had initiated a new and successful cooperation agreement with the United Nations International Civil Servants Federation (UNISERV) in 2020.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Their united front proved to be effective in the meetings of ICSC and the High-Level Committee for Management (HLCM).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E38981-3AAB-4054-8155-AB4B367A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FICSA’s cooperation agreements</a:t>
            </a:r>
          </a:p>
        </p:txBody>
      </p:sp>
    </p:spTree>
    <p:extLst>
      <p:ext uri="{BB962C8B-B14F-4D97-AF65-F5344CB8AC3E}">
        <p14:creationId xmlns:p14="http://schemas.microsoft.com/office/powerpoint/2010/main" val="29412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21A9F-B191-4221-BFA1-8E3609EE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Communication: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FICSA Secretariat periodically prepare information sheets</a:t>
            </a:r>
          </a:p>
          <a:p>
            <a:pPr marL="0" indent="0">
              <a:buNone/>
            </a:pPr>
            <a:r>
              <a:rPr lang="en-GB" b="1" dirty="0"/>
              <a:t>listing important information which they could then share with their respective memberships.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FICSA ExCom should establish a working group to analyse the issue of lack of engagement of staff associations/unions and to develop a strategy to help motivate staff to support them.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E38981-3AAB-4054-8155-AB4B367A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Business</a:t>
            </a:r>
          </a:p>
        </p:txBody>
      </p:sp>
    </p:spTree>
    <p:extLst>
      <p:ext uri="{BB962C8B-B14F-4D97-AF65-F5344CB8AC3E}">
        <p14:creationId xmlns:p14="http://schemas.microsoft.com/office/powerpoint/2010/main" val="99112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43A6-89A7-4CAA-8AA7-2C269A8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311C0-4B2D-421F-8FA7-91E426E4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1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22170"/>
      </a:dk2>
      <a:lt2>
        <a:srgbClr val="BCC6E6"/>
      </a:lt2>
      <a:accent1>
        <a:srgbClr val="717171"/>
      </a:accent1>
      <a:accent2>
        <a:srgbClr val="CA6942"/>
      </a:accent2>
      <a:accent3>
        <a:srgbClr val="EFCB67"/>
      </a:accent3>
      <a:accent4>
        <a:srgbClr val="5D8515"/>
      </a:accent4>
      <a:accent5>
        <a:srgbClr val="BDDA22"/>
      </a:accent5>
      <a:accent6>
        <a:srgbClr val="718CC9"/>
      </a:accent6>
      <a:hlink>
        <a:srgbClr val="022170"/>
      </a:hlink>
      <a:folHlink>
        <a:srgbClr val="718C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975B226A63A48AEC0CB97AA6DCC35" ma:contentTypeVersion="18" ma:contentTypeDescription="Create a new document." ma:contentTypeScope="" ma:versionID="458b110fe15b2647713543c4bcd7bf7b">
  <xsd:schema xmlns:xsd="http://www.w3.org/2001/XMLSchema" xmlns:xs="http://www.w3.org/2001/XMLSchema" xmlns:p="http://schemas.microsoft.com/office/2006/metadata/properties" xmlns:ns1="http://schemas.microsoft.com/sharepoint/v3" xmlns:ns2="5faa461a-c445-4c9d-8c26-e9c886ca36a5" xmlns:ns3="a6c789ba-b7b9-46f6-8b61-83a5a6c58e9c" targetNamespace="http://schemas.microsoft.com/office/2006/metadata/properties" ma:root="true" ma:fieldsID="a752c28c1830c0e887176073ddb2d707" ns1:_="" ns2:_="" ns3:_="">
    <xsd:import namespace="http://schemas.microsoft.com/sharepoint/v3"/>
    <xsd:import namespace="5faa461a-c445-4c9d-8c26-e9c886ca36a5"/>
    <xsd:import namespace="a6c789ba-b7b9-46f6-8b61-83a5a6c5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dlc_Exempt" minOccurs="0"/>
                <xsd:element ref="ns1:_dlc_ExpireDateSaved" minOccurs="0"/>
                <xsd:element ref="ns1:_dlc_ExpireDate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a461a-c445-4c9d-8c26-e9c886ca3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89ba-b7b9-46f6-8b61-83a5a6c58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>FICSA’s Document Management System with retention policy of 5 years, and functional classification scheme of files. </p:Description>
  <p:Statement/>
  <p:PolicyItems>
    <p:PolicyItem featureId="Microsoft.Office.RecordsManagement.PolicyFeatures.Expiration" staticId="0x010100924975B226A63A48AEC0CB97AA6DCC35|645367742" UniqueId="02800fce-4e5c-4398-9719-706126914c2d">
      <p:Name>Retention</p:Name>
      <p:Description>Automatic scheduling of content for processing, and performing a retention action on content that has reached its due date.</p:Description>
      <p:CustomData>
        <Schedules nextStageId="1">
          <Schedule type="Default">
            <stages/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B5D5BA-D369-4E7C-83F2-F74FDAC68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aa461a-c445-4c9d-8c26-e9c886ca36a5"/>
    <ds:schemaRef ds:uri="a6c789ba-b7b9-46f6-8b61-83a5a6c58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EBA0B8-0DEF-4729-9970-32BB026CB221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736603B6-CC9F-45CE-A1AC-01DBB07711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201C18-F4BB-4219-BBB3-B9104970B198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5faa461a-c445-4c9d-8c26-e9c886ca36a5"/>
    <ds:schemaRef ds:uri="http://purl.org/dc/elements/1.1/"/>
    <ds:schemaRef ds:uri="http://schemas.microsoft.com/office/2006/metadata/properties"/>
    <ds:schemaRef ds:uri="a6c789ba-b7b9-46f6-8b61-83a5a6c58e9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AD HOC COMMITTEE ON STRATEGIC DEVELOPMENT</vt:lpstr>
      <vt:lpstr>AD HOC COMMITTEE ON STRATEGIC DEVELOPMENT</vt:lpstr>
      <vt:lpstr>FICSA knowledge inventory</vt:lpstr>
      <vt:lpstr>Review of FICSA’s cooperation agreements</vt:lpstr>
      <vt:lpstr>Other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HOC COMMITTEE ON STRATEGIC DEVELOPMENT</dc:title>
  <dc:creator>ZABAAR, Imed</dc:creator>
  <cp:lastModifiedBy>Marie-Paule MASSON</cp:lastModifiedBy>
  <cp:revision>5</cp:revision>
  <dcterms:created xsi:type="dcterms:W3CDTF">2021-02-11T11:26:59Z</dcterms:created>
  <dcterms:modified xsi:type="dcterms:W3CDTF">2021-02-11T13:16:33Z</dcterms:modified>
</cp:coreProperties>
</file>